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Doctors Appointment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Technologies: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Spring Boot, React, SonarQube, Docker, Render, Vercel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Prepared by: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Prajha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0483"/>
            <a:ext cx="8115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 – Cloud Deployment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263497"/>
            <a:ext cx="4205168" cy="4718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Vercel Deployment: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React frontend was deployed on Vercel, a platform optimized for frontend frameworks.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Global Accessibility: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live application is accessible via a Vercel URL, providing fast and reliable access to users worldwide.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Instant Previews: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Vercel offers instant previews for every commit, enabling rapid iteration and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Introduction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1996916"/>
            <a:ext cx="4205168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Doctors Appointment Booking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is a full-stack web application designed to streamline the process of scheduling and managing medical appointments. It provides a user-friendly interface for patients and a robust backend for efficient administration.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104209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Purpose: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 offer a modern, efficient, and reliable platform for booking doctor's appointments, enhancing accessibility and operational efficiency in healthcare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5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96929"/>
            <a:ext cx="13042821" cy="42170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0691" y="4774485"/>
            <a:ext cx="2861767" cy="35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React Frontend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1102023" y="5233958"/>
            <a:ext cx="3510434" cy="286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Client UI served to users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106852" y="3776047"/>
            <a:ext cx="2861767" cy="35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Spring Boot API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0106852" y="4235519"/>
            <a:ext cx="3421401" cy="286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Business logic and services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750492" y="2723552"/>
            <a:ext cx="2861767" cy="35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H2 Database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01825" y="3183025"/>
            <a:ext cx="3510434" cy="572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Lightweight in-memory storage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93790" y="65691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system employs a modern three-tier architecture ensuring scalability, maintainability, and clear separation of concerns. The entire stack is deployed on cloud platforms for high availability.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 –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2398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80E2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619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6522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8223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559373"/>
            <a:ext cx="2992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04979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Developed a robust RESTful API using Spring Boot, handling all business logic.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92398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80E26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9619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6522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8223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55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CRUD Operations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04979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Implemented Create, Read, Update, and Delete functionalities for managing appointments.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92398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80E26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9619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6522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8223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559373"/>
            <a:ext cx="3329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H2 In-Memory Database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04979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Utilized H2 database for efficient data storage and retrieval during development.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0138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backend forms the core of our application, providing secure and efficient data management for all appointment-related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33770"/>
            <a:ext cx="9225558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 – Development Workflow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5098" y="1778318"/>
            <a:ext cx="6419136" cy="672941"/>
          </a:xfrm>
          <a:prstGeom prst="roundRect">
            <a:avLst>
              <a:gd name="adj" fmla="val 480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26431" y="1904524"/>
            <a:ext cx="336471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009412" y="2673072"/>
            <a:ext cx="293429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Spring Boot Codebase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09412" y="3156585"/>
            <a:ext cx="597050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Initial backend code crafted using Spring Boot framework.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6047" y="1778318"/>
            <a:ext cx="6419255" cy="672941"/>
          </a:xfrm>
          <a:prstGeom prst="roundRect">
            <a:avLst>
              <a:gd name="adj" fmla="val 480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67380" y="1904524"/>
            <a:ext cx="336471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7650361" y="2673072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GitHub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50361" y="3156585"/>
            <a:ext cx="5970627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Code pushed to a centralized GitHub repository for version control.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85098" y="4316373"/>
            <a:ext cx="6419136" cy="672941"/>
          </a:xfrm>
          <a:prstGeom prst="roundRect">
            <a:avLst>
              <a:gd name="adj" fmla="val 480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26431" y="4442579"/>
            <a:ext cx="336471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1009412" y="5211128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Branching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9412" y="5694640"/>
            <a:ext cx="597050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Dedicated feature branches created for isolated development.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6047" y="4316373"/>
            <a:ext cx="6419255" cy="672941"/>
          </a:xfrm>
          <a:prstGeom prst="roundRect">
            <a:avLst>
              <a:gd name="adj" fmla="val 480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67380" y="4442579"/>
            <a:ext cx="336471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7650361" y="5211128"/>
            <a:ext cx="286178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Pull Request &amp; Merge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0361" y="5694640"/>
            <a:ext cx="5970627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Code reviewed via Pull Requests and merged into the main branch.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85098" y="6882170"/>
            <a:ext cx="13060204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structured workflow ensures collaborative development and maintains code integrity throughout the project lifecycle.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0483"/>
            <a:ext cx="8025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 – CI with SonarQube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263497"/>
            <a:ext cx="4205168" cy="4718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GitHub Actions Configuration: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CI/CD pipeline automated using GitHub Actions for seamless integration.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SonarQube Integration: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Integrated SonarQube for static code analysis, build analysis, and code quality checks.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Code Quality Assurance: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Ensured the backend code adheres to high-quality standards, promoting maintainability and reducing technical debt.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581"/>
            <a:ext cx="6715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 – Dockerization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1900595"/>
            <a:ext cx="4205168" cy="544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Dockerfile Creation: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 comprehensive Dockerfile was prepared to define the backend application's environment and dependencies.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Docker Image Build: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Successfully built a Docker image, packaging the Spring Boot application and all its components into a single, portable unit.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Containerized Application: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backend is now fully containerized, allowing for consistent deployment across different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581"/>
            <a:ext cx="7950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 – Cloud Deployment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1900595"/>
            <a:ext cx="4205168" cy="544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Render Deployment: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containerized backend application was deployed to Render, a unified platform for building and running all your apps and websites.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Live Cloud Service: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backend is now running as a scalable cloud service, accessible to the frontend and ready to handle user requests efficiently.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Automated Builds: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Render integrates directly with GitHub, triggering automatic builds and deployments on every code push.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48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 –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57287"/>
            <a:ext cx="1205984" cy="12059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057287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React-Based UI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3547705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Developed a modern, responsive user interface using React.js.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057287"/>
            <a:ext cx="1205984" cy="1205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057287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3547705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Designed for seamless booking and management of appointments by users.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057287"/>
            <a:ext cx="1205984" cy="12059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057287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API Communication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3902035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Interacts dynamically with the backend REST APIs to fetch and send data.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6087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frontend provides an intuitive and engaging experience, making it easy for users to interact with the appointment booking system.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2026-02-07T12:43:09Z</dcterms:created>
  <dcterms:modified xsi:type="dcterms:W3CDTF">2026-02-07T12:43:09Z</dcterms:modified>
</cp:coreProperties>
</file>